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444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Title: When Life Changes, God Does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Focal Scriptures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Big Idea &amp; Lesson Aim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Opening Thought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Teaching Truth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Teaching Truth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Teaching Truth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Generated lesson slide based on the uploaded handout: Discussion, Key Takeaway &amp; Closing Prayer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itle: When Life Changes, God Does No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ocal Scriptur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ig Idea &amp; Lesson Ai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pening Though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aching Truth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aching Truth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eaching Truth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iscussion, Key Takeaway &amp; Closing Pray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114</Words>
  <Application>Microsoft Office PowerPoint</Application>
  <PresentationFormat>Widescreen</PresentationFormat>
  <Paragraphs>16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Friendship Baptist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Life Changes, God Does Not - Lesson 3</dc:title>
  <dc:subject>When Life Changes, God Does Not - Lesson 3</dc:subject>
  <dc:creator>OpenAI</dc:creator>
  <cp:lastModifiedBy>Pastor James Terrance</cp:lastModifiedBy>
  <cp:revision>1</cp:revision>
  <dcterms:created xsi:type="dcterms:W3CDTF">2026-08-27T15:16:10Z</dcterms:created>
  <dcterms:modified xsi:type="dcterms:W3CDTF">2026-08-27T15:23:36Z</dcterms:modified>
</cp:coreProperties>
</file>