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552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1 of 9: Title slide: Beyond Sunday Lesson 3.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2 of 9: Sections 1-2: When Life Feels Heavy; Reflection &amp; Discussion.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3 of 9: Sections 3-4: Read Matthew 6:25-34; Fill in the Truth.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4 of 9: Sections 5-6: Key Truth; Personal Reflection.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5 of 9: Sections 7-8: Read Philippians 4:4-9; Fill in the Truth.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6 of 9: Section 9: From Pressure to Peace.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7 of 9: Section 10: Application.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8 of 9: Section 11: 7-Day Challenge.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Chronological sequence slide 9 of 9: Section 12: Closing Prayer.
[Sources]
Generated slide image based on the user-provided Lesson 3 student handout images in this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inding_peace_when_life_feels_he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hen_life_feels_heavy_reflection_discuss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eyond_sunday_faith_over_wor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eyond_sunday_faithful_reflec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eyond_sunday_prayer_and_pea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rom_pressure_to_pea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rom_worry_to_peace_applic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eyond_sunday_7_day_faith_challe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losing_prayer_in_pea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348</Words>
  <Application>Microsoft Office PowerPoint</Application>
  <PresentationFormat>Widescreen</PresentationFormat>
  <Paragraphs>18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Friendship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Sunday Lesson 3 - What Do I Do When Life Gets Heavy?</dc:title>
  <dc:subject>Beyond Sunday Lesson 3</dc:subject>
  <dc:creator>OpenAI</dc:creator>
  <cp:lastModifiedBy>Pastor James Terrance</cp:lastModifiedBy>
  <cp:revision>1</cp:revision>
  <dcterms:created xsi:type="dcterms:W3CDTF">2026-08-27T20:32:05Z</dcterms:created>
  <dcterms:modified xsi:type="dcterms:W3CDTF">2026-08-27T20:35:42Z</dcterms:modified>
</cp:coreProperties>
</file>