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AEAE-4A8F-1169-C23E-1CA8EAD641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C2E7E-0924-A021-FC50-3EF52EB7C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59FCC-20F7-CDD7-CC9D-258CE3B4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AB7D1-E9BF-83A2-6263-86C2B164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F7B47-EBDB-D363-99A2-2AB700E4F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0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7F4A-9641-5814-714B-2557446B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CE1F6D-25A2-1C9C-C366-29EA55782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495E-D018-2273-C4ED-3947BD80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4D9D9-F8BB-C05E-A042-C47A7327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EB16-EE6F-6671-E811-28C3A146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7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1A606-76B9-D798-D93B-C5DB00941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E4EB1-CCF8-1213-497E-5E2723B7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8F12E-058F-E96E-B237-26B77DAB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F44-4BCF-1587-D714-B77ADCBD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FCC9E-61ED-0839-4E90-9BD99A3B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1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A6A-DAAB-E33F-4076-04C3A793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C65FD-6591-9A99-0D49-34A5864E9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ADB29-DE52-2453-14F0-908660ED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7446-F6C2-1CB4-C7D5-5AD8C5D8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CBC04-AE46-2CD2-ECC7-4D0216B9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A77B-B194-3682-F6D2-D4FA07FF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E9315-F12C-EAA8-F5F1-F3A11461C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5442D-493D-31AF-29B5-28CF84654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E7B07-FA23-650D-C0EF-3786C61A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370F6-B3CB-03F4-50D4-91519A59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5379-4569-68BD-2B57-49C02ED5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B85E-FBB9-F263-6C16-712F2B152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10468-B384-6572-B6BA-FE15F665F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C4955-007D-56CD-2047-FF386EDB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CEC40-9698-3F91-141A-E192B7AC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393FE-198F-C7A3-E6A2-A1F040B6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57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91D0-9155-348D-85CF-E9EE9AA3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C2EF-2A65-2740-98EF-5B84EED95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AEC8A-0944-EB2B-FD26-25F9ECD30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11AF5-E243-929B-80D3-61043572D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68C7E6-7C65-87E4-A27A-9A527C1AE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AD1D8-5A45-A0CC-7109-2B776F350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E061C7-44AD-885E-A264-E575E957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7D546-A720-7B6D-EEA7-590ADEA6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1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788-67C6-C0F7-538A-F1A6FAA5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0700F-1990-704E-4374-D88029F82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94F6A-8FBD-E8AB-C864-A86B8A13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BD719-7694-C415-531E-70B21B70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093D5-2C2E-3451-459D-2E221776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51503E-387E-DCF2-58A9-BE6FB6E9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33300-2556-56AA-620F-FCDDD51D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9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F62D-08B8-0D13-CB0A-15222AB9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6BD2-6431-E40B-2D85-5D5BEA83C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833A2-23A9-E1EB-3083-80228D2D4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6F054-6E15-2011-60EA-5A240310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6CD10-9937-F0B9-2E7A-6DC2971C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0FE00-5311-9E02-931D-BA146215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6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811E-486E-5B4D-2DF4-1A81F6AD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AAA09-572E-CE38-C178-B88564DFC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51F0D-38F6-6912-0BAF-81B90C605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8787A-B377-EB87-1F72-9A128431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79972-441F-C7A3-7126-D95414F7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E7001-3A4A-B8AE-0E12-9FEDC6D31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E09A9-BFF6-F37E-B9DF-4C0FF07A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AAE60-66FA-C4EA-CB8F-3945C3590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52701-FF33-3FAA-4C0A-11538BEA3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05649C-C053-4D56-813F-E66742A848D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C23F1-3732-817C-1251-ABDCE1155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2FC45-730B-4798-EE6B-98F08D9E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FD3D1-C9F0-42B0-A211-05BEC0D8B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2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AD6624-9E7E-5858-56FA-3EC252442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7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C5E50D-9AF6-6746-2C94-A8D0D4C59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2CE4-FD9E-DA46-1950-D948D580C8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6A6CA-7584-B874-A827-00AD07AC4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C2304-DED5-ED0F-2B12-2E8B73F9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1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A905B-47AE-21B5-9031-DEE65A22D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5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4BE90-BFB9-BDC7-9DED-20B0E8F65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8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74986-847A-4FE5-FC8C-C5368B2F7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96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1C228-F81D-C3E5-8957-3391D6C8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E8D85-7059-C893-200D-1FF394599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B7E82B-5746-DD55-2F31-E6AD741D6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9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61A28-C992-1815-58D5-5329508AC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84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Pastor James Terrance</dc:creator>
  <cp:lastModifiedBy>Pastor James Terrance</cp:lastModifiedBy>
  <cp:revision>1</cp:revision>
  <dcterms:created xsi:type="dcterms:W3CDTF">2026-06-17T15:13:44Z</dcterms:created>
  <dcterms:modified xsi:type="dcterms:W3CDTF">2026-06-17T15:26:09Z</dcterms:modified>
</cp:coreProperties>
</file>